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747775"/>
          </p15:clr>
        </p15:guide>
        <p15:guide id="2" pos="4608">
          <p15:clr>
            <a:srgbClr val="747775"/>
          </p15:clr>
        </p15:guide>
        <p15:guide id="3" orient="horz" pos="288">
          <p15:clr>
            <a:srgbClr val="747775"/>
          </p15:clr>
        </p15:guide>
        <p15:guide id="4" orient="horz" pos="6048">
          <p15:clr>
            <a:srgbClr val="747775"/>
          </p15:clr>
        </p15:guide>
        <p15:guide id="5" pos="2448">
          <p15:clr>
            <a:srgbClr val="747775"/>
          </p15:clr>
        </p15:guide>
        <p15:guide id="6" orient="horz" pos="144">
          <p15:clr>
            <a:srgbClr val="747775"/>
          </p15:clr>
        </p15:guide>
        <p15:guide id="7" pos="144">
          <p15:clr>
            <a:srgbClr val="747775"/>
          </p15:clr>
        </p15:guide>
        <p15:guide id="8" pos="4752">
          <p15:clr>
            <a:srgbClr val="747775"/>
          </p15:clr>
        </p15:guide>
        <p15:guide id="9" orient="horz" pos="61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4608"/>
        <p:guide pos="288" orient="horz"/>
        <p:guide pos="6048" orient="horz"/>
        <p:guide pos="2448"/>
        <p:guide pos="144" orient="horz"/>
        <p:guide pos="144"/>
        <p:guide pos="4752"/>
        <p:guide pos="619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b8af8b249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b8af8b2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b8af8b249_0_3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b8af8b24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7200" y="457200"/>
            <a:ext cx="6858000" cy="9144000"/>
          </a:xfrm>
          <a:prstGeom prst="roundRect">
            <a:avLst>
              <a:gd fmla="val 3741" name="adj"/>
            </a:avLst>
          </a:prstGeom>
          <a:solidFill>
            <a:schemeClr val="lt1"/>
          </a:solidFill>
          <a:ln cap="flat" cmpd="sng" w="28575">
            <a:solidFill>
              <a:srgbClr val="F056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14413" y="1877400"/>
            <a:ext cx="594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</a:rPr>
              <a:t>Empower Your Growth</a:t>
            </a:r>
            <a:endParaRPr b="1" sz="40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25" y="228600"/>
            <a:ext cx="914401" cy="914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752484" y="4654189"/>
            <a:ext cx="4267422" cy="2195931"/>
            <a:chOff x="1664963" y="4394100"/>
            <a:chExt cx="4442454" cy="2286000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4963" y="4394100"/>
              <a:ext cx="1840229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7188" y="4394100"/>
              <a:ext cx="1840229" cy="228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914400" y="7154913"/>
            <a:ext cx="59436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Sign in using the company code </a:t>
            </a:r>
            <a:r>
              <a:rPr b="1" lang="en" sz="1600">
                <a:solidFill>
                  <a:srgbClr val="F05625"/>
                </a:solidFill>
              </a:rPr>
              <a:t>COMPANYCODE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05625"/>
                </a:solidFill>
              </a:rPr>
              <a:t>Don’t think you received an invite email?</a:t>
            </a:r>
            <a:r>
              <a:rPr lang="en" sz="1200">
                <a:solidFill>
                  <a:schemeClr val="dk1"/>
                </a:solidFill>
              </a:rPr>
              <a:t> Search your email inbox,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spam and trash folders for “Streaming and Podcast App”. If you can’t find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the invite contact your streaming network administrator for help.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14400" y="9111600"/>
            <a:ext cx="594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For uStudio mobile application issues contact support@ustudio.com.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14413" y="2721588"/>
            <a:ext cx="5943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Stay informed and up-to-date by streaming</a:t>
            </a:r>
            <a:br>
              <a:rPr lang="en" sz="2100">
                <a:solidFill>
                  <a:schemeClr val="dk1"/>
                </a:solidFill>
              </a:rPr>
            </a:br>
            <a:r>
              <a:rPr lang="en" sz="2100">
                <a:solidFill>
                  <a:schemeClr val="dk1"/>
                </a:solidFill>
              </a:rPr>
              <a:t>our latest company news, developments,</a:t>
            </a:r>
            <a:br>
              <a:rPr lang="en" sz="2100">
                <a:solidFill>
                  <a:schemeClr val="dk1"/>
                </a:solidFill>
              </a:rPr>
            </a:br>
            <a:r>
              <a:rPr lang="en" sz="2100">
                <a:solidFill>
                  <a:schemeClr val="dk1"/>
                </a:solidFill>
              </a:rPr>
              <a:t>policies, procedures, and best practices.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14413" y="1295400"/>
            <a:ext cx="5943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05625"/>
                </a:solidFill>
              </a:rPr>
              <a:t>We’re Streaming on uStudio!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14413" y="4072200"/>
            <a:ext cx="5943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05625"/>
                </a:solidFill>
              </a:rPr>
              <a:t>DOWNLOAD THE MOBILE APP TODAY!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" y="457200"/>
            <a:ext cx="6858000" cy="9144000"/>
          </a:xfrm>
          <a:prstGeom prst="roundRect">
            <a:avLst>
              <a:gd fmla="val 3741" name="adj"/>
            </a:avLst>
          </a:prstGeom>
          <a:solidFill>
            <a:schemeClr val="lt1"/>
          </a:solidFill>
          <a:ln cap="flat" cmpd="sng" w="28575">
            <a:solidFill>
              <a:srgbClr val="F056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914388" y="5206200"/>
            <a:ext cx="5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Art of Selling with Jake Jakerson</a:t>
            </a:r>
            <a:endParaRPr b="1" sz="2600">
              <a:solidFill>
                <a:schemeClr val="dk1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25" y="228600"/>
            <a:ext cx="914401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14400" y="9111600"/>
            <a:ext cx="594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For uStudio mobile application issues contact support@ustudio.com.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066700" y="5758800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Join Jake Jakerson for his indepth show </a:t>
            </a:r>
            <a:r>
              <a:rPr b="1" i="1" lang="en" sz="1500">
                <a:solidFill>
                  <a:schemeClr val="dk1"/>
                </a:solidFill>
              </a:rPr>
              <a:t>Art of Selling</a:t>
            </a:r>
            <a:r>
              <a:rPr lang="en" sz="1500">
                <a:solidFill>
                  <a:schemeClr val="dk1"/>
                </a:solidFill>
              </a:rPr>
              <a:t>, a great source for sales tips and tricks. Dive deep into the art and science of selling our groundbreaking products to prospects.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914413" y="1295400"/>
            <a:ext cx="5943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05625"/>
                </a:solidFill>
              </a:rPr>
              <a:t>Now </a:t>
            </a:r>
            <a:r>
              <a:rPr b="1" lang="en" sz="1800">
                <a:solidFill>
                  <a:srgbClr val="F05625"/>
                </a:solidFill>
              </a:rPr>
              <a:t>Streaming on uStudio!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150" y="1877400"/>
            <a:ext cx="3004150" cy="300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1066809" y="7169439"/>
            <a:ext cx="5638797" cy="1703852"/>
            <a:chOff x="1066809" y="7169439"/>
            <a:chExt cx="5638797" cy="1703852"/>
          </a:xfrm>
        </p:grpSpPr>
        <p:grpSp>
          <p:nvGrpSpPr>
            <p:cNvPr id="77" name="Google Shape;77;p14"/>
            <p:cNvGrpSpPr/>
            <p:nvPr/>
          </p:nvGrpSpPr>
          <p:grpSpPr>
            <a:xfrm>
              <a:off x="1066809" y="7169439"/>
              <a:ext cx="5638797" cy="1703852"/>
              <a:chOff x="1066809" y="6977989"/>
              <a:chExt cx="5638797" cy="1703852"/>
            </a:xfrm>
          </p:grpSpPr>
          <p:pic>
            <p:nvPicPr>
              <p:cNvPr id="78" name="Google Shape;78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66809" y="6977989"/>
                <a:ext cx="1371600" cy="17038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1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334006" y="6977989"/>
                <a:ext cx="1371600" cy="17038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0" name="Google Shape;80;p14"/>
            <p:cNvSpPr txBox="1"/>
            <p:nvPr/>
          </p:nvSpPr>
          <p:spPr>
            <a:xfrm>
              <a:off x="2804250" y="7857875"/>
              <a:ext cx="21639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Sign in using the company code:</a:t>
              </a:r>
              <a:br>
                <a:rPr lang="en" sz="1600">
                  <a:solidFill>
                    <a:schemeClr val="dk1"/>
                  </a:solidFill>
                </a:rPr>
              </a:br>
              <a:r>
                <a:rPr b="1" lang="en" sz="1600">
                  <a:solidFill>
                    <a:srgbClr val="F05625"/>
                  </a:solidFill>
                </a:rPr>
                <a:t>COMPANYCODE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2804250" y="7169450"/>
              <a:ext cx="2163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Download the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Mobile App Today!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2804250" y="8433200"/>
              <a:ext cx="216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Need access? C</a:t>
              </a:r>
              <a:r>
                <a:rPr lang="en" sz="1000">
                  <a:solidFill>
                    <a:schemeClr val="dk1"/>
                  </a:solidFill>
                </a:rPr>
                <a:t>ontact your </a:t>
              </a:r>
              <a:br>
                <a:rPr lang="en" sz="1000">
                  <a:solidFill>
                    <a:schemeClr val="dk1"/>
                  </a:solidFill>
                </a:rPr>
              </a:br>
              <a:r>
                <a:rPr lang="en" sz="1000">
                  <a:solidFill>
                    <a:schemeClr val="dk1"/>
                  </a:solidFill>
                </a:rPr>
                <a:t>streaming network admin.</a:t>
              </a:r>
              <a:endParaRPr sz="10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